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58" r:id="rId4"/>
    <p:sldId id="261" r:id="rId5"/>
    <p:sldId id="260" r:id="rId6"/>
    <p:sldId id="262" r:id="rId7"/>
    <p:sldId id="257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1" autoAdjust="0"/>
    <p:restoredTop sz="83875" autoAdjust="0"/>
  </p:normalViewPr>
  <p:slideViewPr>
    <p:cSldViewPr snapToGrid="0">
      <p:cViewPr varScale="1">
        <p:scale>
          <a:sx n="72" d="100"/>
          <a:sy n="72" d="100"/>
        </p:scale>
        <p:origin x="91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image1.jpe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0323C-114D-46E6-A1DB-2FBA5357DE15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642DF4-D57B-479B-8577-E8401287BE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64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萨克斯在很多方面与单簧管都很像</a:t>
            </a:r>
            <a:endParaRPr lang="en-US" altLang="zh-CN" dirty="0"/>
          </a:p>
          <a:p>
            <a:r>
              <a:rPr lang="zh-CN" altLang="en-US" dirty="0"/>
              <a:t>在交响团编制中萨克斯很尴尬。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42DF4-D57B-479B-8577-E8401287BE0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620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由芦苇制成</a:t>
            </a:r>
            <a:endParaRPr lang="en-US" altLang="zh-CN" dirty="0"/>
          </a:p>
          <a:p>
            <a:r>
              <a:rPr lang="zh-CN" altLang="en-US" dirty="0"/>
              <a:t>哨片与笛头贴合，气流从缝隙进入，产生震动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顶部特别薄，决定音质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42DF4-D57B-479B-8577-E8401287BE0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554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哨片长期被口水浸泡，以及接受振动，会变软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硬的好处：适合吐音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软的好处：口风小，力气小</a:t>
            </a:r>
            <a:endParaRPr lang="en-US" altLang="zh-CN"/>
          </a:p>
          <a:p>
            <a:endParaRPr lang="en-US" altLang="zh-CN"/>
          </a:p>
          <a:p>
            <a:r>
              <a:rPr lang="zh-CN" altLang="en-US" dirty="0"/>
              <a:t>新哨片硬，我们刚开始也会有意把它用口含着；</a:t>
            </a:r>
            <a:endParaRPr lang="en-US" altLang="zh-CN" dirty="0"/>
          </a:p>
          <a:p>
            <a:r>
              <a:rPr lang="zh-CN" altLang="en-US" dirty="0"/>
              <a:t>直至吸水过多，变黄，色泽变粗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42DF4-D57B-479B-8577-E8401287BE0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4350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吹奏时会牙齿会咬着笛头造成凹痕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42DF4-D57B-479B-8577-E8401287BE0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151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有木制哨片</a:t>
            </a:r>
            <a:endParaRPr lang="en-US" altLang="zh-CN" dirty="0"/>
          </a:p>
          <a:p>
            <a:r>
              <a:rPr lang="zh-CN" altLang="en-US" dirty="0"/>
              <a:t>有金属管体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42DF4-D57B-479B-8577-E8401287BE0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088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8CDDFA-F9C5-4B8A-8BB4-AB101D9AAE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12604B4-DD4B-41AF-B515-F73946BC9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E3C18D-95F1-43F3-A5B6-72E309C56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C9C30F-3D2C-425A-A589-1F43674B1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2476D6-728D-4EFF-AE11-33936C95A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71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6BDB3F-D256-4CFD-B666-A693817FD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22285F-5E35-4B57-9B57-A47E9F822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9BB8FF-5F0A-441B-81FA-50AF3EB1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B003E8-F4F4-4577-968C-7B4BDF0FD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1C79F4-9DE7-4B35-98BB-7DBDE618C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018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61A3513-3D0C-442D-AF10-6A103D56B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84E7B3-90D4-4261-81CE-8E06E14D2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C0AA39-2137-4811-BA22-99DBD1F0B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4AC0A4-B410-4E61-B5BA-875192ED8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40A6DC-3CBD-4D37-8DFD-964B15CA8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140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D4E296-5ECE-44A4-A01F-61BBFCACC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8A4908-B07F-4BE0-8018-E02F499C5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657DBB-19B8-46D5-851C-C6817EA9D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15D288-A308-4F44-BE42-D69057C8C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BCB570-B925-4194-91E5-2A4558B5A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878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CB82DB-D649-495B-B1D7-CF8366BAB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C50615-C21F-42ED-8C72-4010B792C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9D20E2-0D57-48BA-A30C-41DFE20D1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28606E-EB2C-4241-BC1C-65DDE9BDD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0AE67D-9973-4E4B-85DF-094F1D427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180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FC5809-DA03-4976-A2D2-803EDDA83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3DF1B4-C9B9-4043-8E6D-BF97876B41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C66F46-E048-4536-A506-EC3D34E2D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D649C17-A5F1-4EFD-B659-A346F826F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410AB8-4C91-4C6E-8C70-D03A68A04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F619CE-4C75-4D7F-8E9B-BFEFA28F0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833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6E2A44-1D61-426D-9D3A-9B988EB8E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C32593-2025-4D46-AF8E-FFCBD7459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56CE60F-CDD5-414C-A25E-911F3FA4BC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F7631B6-4369-4C20-BA5C-2C8ED51318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42D7185-FA16-4DD9-A5D1-55A5B9C730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74DF2B0-CBD5-4B3A-BE48-C7CF074F7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3D1CE1-7419-4441-8082-43D1F7555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B031A55-2DCE-4997-B4CE-652684D3B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556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82D49F-E139-4513-A70F-EF58B29F5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D55D83-85AC-40F4-A1FE-69DA03946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A93826-DEA1-4BB3-BA85-F4CDDE775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8B49AD3-D25C-477B-9BA4-AF235C7B2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749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3915A8-1BB5-45B3-BE36-A5D90A71C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909B1F2-AAA5-41C1-8183-EC0D6ED4F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0819C9E-0052-4970-80F5-34166EBF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1553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E24AE-6F49-463A-A8F0-8368228A0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CDFD66-A5EB-4FC1-827B-6D4FF4BF1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7275A5A-80CC-4820-87E0-AB7F7B6157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531498-E3B3-4585-9E7B-493DFCE2D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878C5EF-4272-4E81-ACA1-A2C2C8B64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D638C2-04A6-4646-A4C4-8A74D0F6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601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A4AF9C-0053-4DED-800E-0D8ECC28F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B808D8C-1AA8-4D7B-A9A0-3A7E46D86B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AB7A81-CF97-425A-A47C-5299700A80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28E650-4673-4075-A66C-6B0DF8421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A8598D-F737-49CF-A1BB-656BA5102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56A245-1CF8-4A2C-97AF-7AB469EA2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299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6A79560-B1A1-416D-BE2A-2A237929E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399536-0F45-460E-8A64-3E0C37AC6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596262-A6D6-4B7A-8980-520EE51D52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F2B494-25F6-4782-B058-B05DE1422656}" type="datetimeFigureOut">
              <a:rPr lang="zh-CN" altLang="en-US" smtClean="0"/>
              <a:t>2017/8/28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1FDF55-BEFE-46A6-98DD-F6DBF7A78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FC065D-C87D-438F-83EC-2C1D0FC3B2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3CC36-FF81-49CD-93F6-4B0C402621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4292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D7E8B7-2504-4581-BC05-E0AB420BA6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萨克斯的介绍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39B468-5A03-4A90-99F9-2723A8C983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王嵩超</a:t>
            </a:r>
          </a:p>
        </p:txBody>
      </p:sp>
    </p:spTree>
    <p:extLst>
      <p:ext uri="{BB962C8B-B14F-4D97-AF65-F5344CB8AC3E}">
        <p14:creationId xmlns:p14="http://schemas.microsoft.com/office/powerpoint/2010/main" val="1769199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 useBgFill="1">
        <p:nvSpPr>
          <p:cNvPr id="12" name="Rectangle 11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内容占位符 4" descr="图片包含 室内, 餐桌, 地板, 就坐&#10;&#10;已生成极高可信度的说明">
            <a:extLst>
              <a:ext uri="{FF2B5EF4-FFF2-40B4-BE49-F238E27FC236}">
                <a16:creationId xmlns:a16="http://schemas.microsoft.com/office/drawing/2014/main" id="{0844AED2-232D-41CE-BB87-9D89912EB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333"/>
          <a:stretch/>
        </p:blipFill>
        <p:spPr>
          <a:xfrm>
            <a:off x="5913123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cxnSp>
        <p:nvCxnSpPr>
          <p:cNvPr id="14" name="Straight Arrow Connector 13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55270B59-F4EA-4899-B304-DCE4377EE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2631125"/>
            <a:ext cx="4983480" cy="2397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z="6000"/>
              <a:t>哨片</a:t>
            </a:r>
          </a:p>
        </p:txBody>
      </p:sp>
    </p:spTree>
    <p:extLst>
      <p:ext uri="{BB962C8B-B14F-4D97-AF65-F5344CB8AC3E}">
        <p14:creationId xmlns:p14="http://schemas.microsoft.com/office/powerpoint/2010/main" val="2037215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6ABF49-D925-46AA-8672-8FE6EEC3B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哨片</a:t>
            </a:r>
            <a:r>
              <a:rPr lang="en-US" altLang="zh-CN"/>
              <a:t>——</a:t>
            </a:r>
            <a:r>
              <a:rPr lang="zh-CN" altLang="en-US"/>
              <a:t>新旧哨片对比</a:t>
            </a:r>
            <a:endParaRPr lang="zh-CN" altLang="en-US" dirty="0"/>
          </a:p>
        </p:txBody>
      </p:sp>
      <p:pic>
        <p:nvPicPr>
          <p:cNvPr id="5" name="图片 4" descr="图片包含 工具&#10;&#10;已生成高可信度的说明">
            <a:extLst>
              <a:ext uri="{FF2B5EF4-FFF2-40B4-BE49-F238E27FC236}">
                <a16:creationId xmlns:a16="http://schemas.microsoft.com/office/drawing/2014/main" id="{2C834F51-1F81-4CEE-A9A9-B3180854FC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785" y="1646722"/>
            <a:ext cx="6720430" cy="504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973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6A7DA9D1-EF91-4E29-96E3-A9F88959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86" b="89297" l="3200" r="95067">
                        <a14:foregroundMark x1="87733" y1="29969" x2="96000" y2="44037"/>
                        <a14:foregroundMark x1="96000" y1="44037" x2="95067" y2="68807"/>
                        <a14:foregroundMark x1="95067" y1="68807" x2="86133" y2="54740"/>
                        <a14:foregroundMark x1="86133" y1="54740" x2="86133" y2="31804"/>
                        <a14:foregroundMark x1="11067" y1="30581" x2="5067" y2="50765"/>
                        <a14:foregroundMark x1="5067" y1="50765" x2="11067" y2="69725"/>
                        <a14:foregroundMark x1="7733" y1="30275" x2="3200" y2="51682"/>
                        <a14:foregroundMark x1="3200" y1="51682" x2="7200" y2="73700"/>
                        <a14:foregroundMark x1="7200" y1="73700" x2="12667" y2="73700"/>
                        <a14:foregroundMark x1="4400" y1="42508" x2="12533" y2="26300"/>
                        <a14:foregroundMark x1="12533" y1="26300" x2="17200" y2="25076"/>
                        <a14:foregroundMark x1="8400" y1="29969" x2="10267" y2="30275"/>
                        <a14:foregroundMark x1="7467" y1="31193" x2="6133" y2="366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49180" y="1437063"/>
            <a:ext cx="3997637" cy="1738972"/>
          </a:xfrm>
          <a:prstGeom prst="rect">
            <a:avLst/>
          </a:prstGeom>
        </p:spPr>
      </p:pic>
      <p:pic>
        <p:nvPicPr>
          <p:cNvPr id="4" name="内容占位符 3" descr="图片包含 工具&#10;&#10;已生成高可信度的说明">
            <a:extLst>
              <a:ext uri="{FF2B5EF4-FFF2-40B4-BE49-F238E27FC236}">
                <a16:creationId xmlns:a16="http://schemas.microsoft.com/office/drawing/2014/main" id="{0D231976-48B1-455D-9D2E-3C8348BE1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4" t="10747" r="55128" b="1360"/>
          <a:stretch/>
        </p:blipFill>
        <p:spPr>
          <a:xfrm>
            <a:off x="8324761" y="307731"/>
            <a:ext cx="1638480" cy="399763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060D3C8-EDC9-4212-943F-99ABEE91A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</a:rPr>
              <a:t>单簧管哨片 萨克斯哨片</a:t>
            </a:r>
          </a:p>
        </p:txBody>
      </p:sp>
    </p:spTree>
    <p:extLst>
      <p:ext uri="{BB962C8B-B14F-4D97-AF65-F5344CB8AC3E}">
        <p14:creationId xmlns:p14="http://schemas.microsoft.com/office/powerpoint/2010/main" val="2554504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 useBgFill="1">
        <p:nvSpPr>
          <p:cNvPr id="12" name="Rectangle 11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内容占位符 4" descr="图片包含 餐桌, 室内, 瓶子, 就坐&#10;&#10;已生成极高可信度的说明">
            <a:extLst>
              <a:ext uri="{FF2B5EF4-FFF2-40B4-BE49-F238E27FC236}">
                <a16:creationId xmlns:a16="http://schemas.microsoft.com/office/drawing/2014/main" id="{4D36C1BD-6C93-45B8-9F64-931F78879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41" r="10493"/>
          <a:stretch/>
        </p:blipFill>
        <p:spPr>
          <a:xfrm>
            <a:off x="5913123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cxnSp>
        <p:nvCxnSpPr>
          <p:cNvPr id="14" name="Straight Arrow Connector 13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BCAED1B3-FA54-478C-9F25-8BE441F4E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2631125"/>
            <a:ext cx="4983480" cy="2397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z="6000"/>
              <a:t>笛头</a:t>
            </a:r>
          </a:p>
        </p:txBody>
      </p:sp>
    </p:spTree>
    <p:extLst>
      <p:ext uri="{BB962C8B-B14F-4D97-AF65-F5344CB8AC3E}">
        <p14:creationId xmlns:p14="http://schemas.microsoft.com/office/powerpoint/2010/main" val="2510953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CB3E95-C8F9-460B-B1FF-18A56D3A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种类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609D8A-69F2-4759-B02B-F412B58F7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常见的有：</a:t>
            </a:r>
            <a:endParaRPr lang="en-US" altLang="zh-CN" dirty="0"/>
          </a:p>
          <a:p>
            <a:r>
              <a:rPr lang="zh-CN" altLang="en-US" dirty="0"/>
              <a:t>高音萨克斯</a:t>
            </a:r>
            <a:r>
              <a:rPr lang="en-US" altLang="zh-CN" dirty="0"/>
              <a:t>(</a:t>
            </a:r>
            <a:r>
              <a:rPr lang="en-US" altLang="zh-CN" dirty="0" err="1"/>
              <a:t>bB</a:t>
            </a:r>
            <a:r>
              <a:rPr lang="zh-CN" altLang="en-US" dirty="0"/>
              <a:t>调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中音萨克斯</a:t>
            </a:r>
            <a:r>
              <a:rPr lang="en-US" altLang="zh-CN" dirty="0"/>
              <a:t>(</a:t>
            </a:r>
            <a:r>
              <a:rPr lang="en-US" altLang="zh-CN" dirty="0" err="1"/>
              <a:t>bE</a:t>
            </a:r>
            <a:r>
              <a:rPr lang="zh-CN" altLang="en-US" dirty="0"/>
              <a:t>调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次中音萨克斯</a:t>
            </a:r>
            <a:r>
              <a:rPr lang="en-US" altLang="zh-CN" dirty="0"/>
              <a:t>(</a:t>
            </a:r>
            <a:r>
              <a:rPr lang="en-US" altLang="zh-CN" dirty="0" err="1"/>
              <a:t>bB</a:t>
            </a:r>
            <a:r>
              <a:rPr lang="zh-CN" altLang="en-US" dirty="0"/>
              <a:t>调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上低音萨克斯</a:t>
            </a:r>
            <a:r>
              <a:rPr lang="en-US" altLang="zh-CN" dirty="0"/>
              <a:t>(</a:t>
            </a:r>
            <a:r>
              <a:rPr lang="en-US" altLang="zh-CN" dirty="0" err="1"/>
              <a:t>bE</a:t>
            </a:r>
            <a:r>
              <a:rPr lang="zh-CN" altLang="en-US" dirty="0"/>
              <a:t>调</a:t>
            </a:r>
            <a:r>
              <a:rPr lang="en-US" altLang="zh-CN" dirty="0"/>
              <a:t>)</a:t>
            </a:r>
          </a:p>
          <a:p>
            <a:pPr marL="0" indent="0">
              <a:buNone/>
            </a:pPr>
            <a:r>
              <a:rPr lang="zh-CN" altLang="en-US" dirty="0"/>
              <a:t>罕见品种：</a:t>
            </a:r>
            <a:endParaRPr lang="en-US" altLang="zh-CN" dirty="0"/>
          </a:p>
          <a:p>
            <a:r>
              <a:rPr lang="zh-CN" altLang="en-US" dirty="0"/>
              <a:t>超高音萨克斯</a:t>
            </a:r>
            <a:endParaRPr lang="en-US" altLang="zh-CN" dirty="0"/>
          </a:p>
          <a:p>
            <a:r>
              <a:rPr lang="en-US" altLang="zh-CN" dirty="0"/>
              <a:t>C</a:t>
            </a:r>
            <a:r>
              <a:rPr lang="zh-CN" altLang="en-US" dirty="0"/>
              <a:t>调萨克斯</a:t>
            </a:r>
          </a:p>
        </p:txBody>
      </p:sp>
    </p:spTree>
    <p:extLst>
      <p:ext uri="{BB962C8B-B14F-4D97-AF65-F5344CB8AC3E}">
        <p14:creationId xmlns:p14="http://schemas.microsoft.com/office/powerpoint/2010/main" val="1605763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5DA3C7-D683-4A3B-8D86-45729C5CF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音色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0ECA48-8762-4F9E-BD2B-20C214FDB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介于铜管、木管之间</a:t>
            </a:r>
            <a:endParaRPr lang="en-US" altLang="zh-CN" dirty="0"/>
          </a:p>
          <a:p>
            <a:r>
              <a:rPr lang="zh-CN" altLang="en-US" dirty="0"/>
              <a:t>中音萨克斯常用来代替</a:t>
            </a:r>
            <a:r>
              <a:rPr lang="zh-CN" altLang="en-US" b="1" dirty="0"/>
              <a:t>柔和</a:t>
            </a:r>
            <a:r>
              <a:rPr lang="zh-CN" altLang="en-US" dirty="0"/>
              <a:t>的铜管乐器，如圆号</a:t>
            </a:r>
            <a:endParaRPr lang="en-US" altLang="zh-CN" dirty="0"/>
          </a:p>
          <a:p>
            <a:r>
              <a:rPr lang="zh-CN" altLang="en-US" dirty="0"/>
              <a:t>高音萨克斯低音域</a:t>
            </a:r>
            <a:r>
              <a:rPr lang="zh-CN" altLang="en-US"/>
              <a:t>接近铜管乐器</a:t>
            </a:r>
            <a:endParaRPr lang="en-US" altLang="zh-CN" dirty="0"/>
          </a:p>
          <a:p>
            <a:r>
              <a:rPr lang="zh-CN" altLang="en-US" dirty="0"/>
              <a:t>高音萨克斯中音域类似双簧管</a:t>
            </a:r>
            <a:endParaRPr lang="en-US" altLang="zh-CN" dirty="0"/>
          </a:p>
          <a:p>
            <a:r>
              <a:rPr lang="zh-CN" altLang="en-US" dirty="0"/>
              <a:t>高音萨克斯高音域和单簧管很像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6583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1141</TotalTime>
  <Words>252</Words>
  <Application>Microsoft Office PowerPoint</Application>
  <PresentationFormat>宽屏</PresentationFormat>
  <Paragraphs>40</Paragraphs>
  <Slides>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萨克斯的介绍</vt:lpstr>
      <vt:lpstr>哨片</vt:lpstr>
      <vt:lpstr>哨片——新旧哨片对比</vt:lpstr>
      <vt:lpstr>单簧管哨片 萨克斯哨片</vt:lpstr>
      <vt:lpstr>笛头</vt:lpstr>
      <vt:lpstr>种类</vt:lpstr>
      <vt:lpstr>音色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王嵩超</dc:creator>
  <cp:lastModifiedBy>王嵩超</cp:lastModifiedBy>
  <cp:revision>8</cp:revision>
  <dcterms:created xsi:type="dcterms:W3CDTF">2017-08-27T13:14:09Z</dcterms:created>
  <dcterms:modified xsi:type="dcterms:W3CDTF">2017-08-28T08:42:32Z</dcterms:modified>
</cp:coreProperties>
</file>

<file path=docProps/thumbnail.jpeg>
</file>